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81" r:id="rId4"/>
    <p:sldId id="282" r:id="rId5"/>
    <p:sldId id="284" r:id="rId6"/>
    <p:sldId id="283" r:id="rId7"/>
    <p:sldId id="285" r:id="rId8"/>
    <p:sldId id="286" r:id="rId9"/>
    <p:sldId id="28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94" autoAdjust="0"/>
    <p:restoredTop sz="98107" autoAdjust="0"/>
  </p:normalViewPr>
  <p:slideViewPr>
    <p:cSldViewPr>
      <p:cViewPr>
        <p:scale>
          <a:sx n="69" d="100"/>
          <a:sy n="69" d="100"/>
        </p:scale>
        <p:origin x="-2844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12373-FE85-4F5B-9D63-75A9DEC7ED3E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0EE2D-3E23-4F1C-870E-90B774EDA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11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C0E-ED0F-4AE6-B7FF-1B4C94F9D62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73FB-B094-42C6-9163-25516F810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C0E-ED0F-4AE6-B7FF-1B4C94F9D62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73FB-B094-42C6-9163-25516F810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C0E-ED0F-4AE6-B7FF-1B4C94F9D62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73FB-B094-42C6-9163-25516F810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C0E-ED0F-4AE6-B7FF-1B4C94F9D62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73FB-B094-42C6-9163-25516F810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C0E-ED0F-4AE6-B7FF-1B4C94F9D62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73FB-B094-42C6-9163-25516F810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C0E-ED0F-4AE6-B7FF-1B4C94F9D62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73FB-B094-42C6-9163-25516F810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C0E-ED0F-4AE6-B7FF-1B4C94F9D62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73FB-B094-42C6-9163-25516F810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C0E-ED0F-4AE6-B7FF-1B4C94F9D62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73FB-B094-42C6-9163-25516F810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C0E-ED0F-4AE6-B7FF-1B4C94F9D62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73FB-B094-42C6-9163-25516F810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C0E-ED0F-4AE6-B7FF-1B4C94F9D62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73FB-B094-42C6-9163-25516F810B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2C0E-ED0F-4AE6-B7FF-1B4C94F9D62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2373FB-B094-42C6-9163-25516F810B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982C0E-ED0F-4AE6-B7FF-1B4C94F9D62A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2373FB-B094-42C6-9163-25516F810B6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u.ru/" TargetMode="External"/><Relationship Id="rId2" Type="http://schemas.openxmlformats.org/officeDocument/2006/relationships/hyperlink" Target="http://www.interneturok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osmetod.ru/sh404sef-custom-content/materialy-dlya-organizatsii-distantsionnogo-obucheniya.html" TargetMode="External"/><Relationship Id="rId4" Type="http://schemas.openxmlformats.org/officeDocument/2006/relationships/hyperlink" Target="https://resh.edu.ru/subjec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260648"/>
            <a:ext cx="820891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Использование видео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интернет-ресурсов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для организации дистанционного обучения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3212976"/>
            <a:ext cx="73448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Интернет-урок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http://www.interneturok.ru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iu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проекта «</a:t>
            </a:r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lvl="0" indent="-342900">
              <a:buAutoNum type="arabicPeriod"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Российская электронная школа </a:t>
            </a:r>
            <a:r>
              <a:rPr lang="ru-RU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4"/>
              </a:rPr>
              <a:t>https://resh.edu.ru/subject</a:t>
            </a:r>
            <a:r>
              <a:rPr lang="ru-RU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2000" b="1" u="sng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5"/>
              </a:rPr>
              <a:t>4. Дистанционное и электронное обучение (городской методический портал</a:t>
            </a:r>
            <a:r>
              <a:rPr lang="ru-RU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5"/>
              </a:rPr>
              <a:t>) https</a:t>
            </a:r>
            <a:r>
              <a:rPr lang="ru-RU" sz="2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5"/>
              </a:rPr>
              <a:t>://mosmetod.ru/sh404sef-custom-content/materialy-dlya-organizatsii-distantsionnogo-obucheniya.html</a:t>
            </a:r>
            <a:endParaRPr lang="ru-RU" sz="20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endParaRPr lang="ru-RU" sz="2000" b="1" u="sng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endParaRPr lang="ru-RU" b="1" u="sng" dirty="0" smtClean="0"/>
          </a:p>
          <a:p>
            <a:pPr lvl="0" algn="r"/>
            <a:r>
              <a:rPr lang="ru-RU" u="sng" dirty="0" err="1" smtClean="0"/>
              <a:t>Перевозская</a:t>
            </a:r>
            <a:r>
              <a:rPr lang="ru-RU" u="sng" dirty="0" smtClean="0"/>
              <a:t> О.Р.</a:t>
            </a:r>
            <a:endParaRPr lang="ru-RU" u="sng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20688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en-US" dirty="0" smtClean="0"/>
              <a:t>)</a:t>
            </a:r>
            <a:r>
              <a:rPr lang="ru-RU" dirty="0" smtClean="0"/>
              <a:t>. </a:t>
            </a:r>
            <a:r>
              <a:rPr lang="en-US" dirty="0" smtClean="0"/>
              <a:t>interneturok.ru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Видеоуроки</a:t>
            </a:r>
            <a:r>
              <a:rPr lang="ru-RU" dirty="0"/>
              <a:t> школьной программы, конспекты, тренажеры, </a:t>
            </a:r>
            <a:r>
              <a:rPr lang="ru-RU" dirty="0" smtClean="0"/>
              <a:t>тесты; платный (по абонементу) и бесплатный контент.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t="6161" r="12880" b="8586"/>
          <a:stretch/>
        </p:blipFill>
        <p:spPr bwMode="auto">
          <a:xfrm>
            <a:off x="1153910" y="2780928"/>
            <a:ext cx="6552728" cy="37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6059" r="34" b="4735"/>
          <a:stretch/>
        </p:blipFill>
        <p:spPr bwMode="auto">
          <a:xfrm>
            <a:off x="251519" y="1700808"/>
            <a:ext cx="8609919" cy="470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870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Можно посмотреть </a:t>
            </a:r>
            <a:r>
              <a:rPr lang="ru-RU" sz="2400" b="1" dirty="0" err="1" smtClean="0"/>
              <a:t>видеоурок</a:t>
            </a:r>
            <a:r>
              <a:rPr lang="ru-RU" sz="2400" b="1" dirty="0" smtClean="0"/>
              <a:t>, читать конспект урока, закрепить знания при помощи тренажера, пройти тест.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" t="8181" r="15909" b="5084"/>
          <a:stretch/>
        </p:blipFill>
        <p:spPr bwMode="auto">
          <a:xfrm>
            <a:off x="683568" y="1995233"/>
            <a:ext cx="7599218" cy="446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377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iu.ru</a:t>
            </a:r>
            <a:r>
              <a:rPr lang="ru-RU" dirty="0" smtClean="0"/>
              <a:t> от «</a:t>
            </a:r>
            <a:r>
              <a:rPr lang="ru-RU" dirty="0" err="1" smtClean="0"/>
              <a:t>Инфоурок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6869" r="11288" b="10842"/>
          <a:stretch/>
        </p:blipFill>
        <p:spPr bwMode="auto">
          <a:xfrm>
            <a:off x="578379" y="2060848"/>
            <a:ext cx="802577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47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841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3)</a:t>
            </a:r>
            <a:r>
              <a:rPr lang="ru-RU" dirty="0" smtClean="0"/>
              <a:t>Российская электронная школа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147248" cy="4335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 t="5886" r="3303" b="3517"/>
          <a:stretch/>
        </p:blipFill>
        <p:spPr bwMode="auto">
          <a:xfrm>
            <a:off x="824847" y="2132856"/>
            <a:ext cx="7515589" cy="418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25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t="5744" r="9954" b="3651"/>
          <a:stretch/>
        </p:blipFill>
        <p:spPr bwMode="auto">
          <a:xfrm>
            <a:off x="251520" y="836712"/>
            <a:ext cx="8559155" cy="503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57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5" t="4174" r="19470" b="11785"/>
          <a:stretch/>
        </p:blipFill>
        <p:spPr bwMode="auto">
          <a:xfrm>
            <a:off x="395536" y="332656"/>
            <a:ext cx="8196448" cy="600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13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/>
              <a:t>4)</a:t>
            </a:r>
            <a:r>
              <a:rPr lang="ru-RU" b="1" dirty="0" smtClean="0"/>
              <a:t>.</a:t>
            </a:r>
            <a:r>
              <a:rPr lang="ru-RU" b="1" dirty="0"/>
              <a:t>	</a:t>
            </a:r>
            <a:r>
              <a:rPr lang="ru-RU" sz="3600" b="1" dirty="0"/>
              <a:t>Образовательный сайт «Дистанционное и электронное обучение</a:t>
            </a:r>
            <a:r>
              <a:rPr lang="ru-RU" sz="3600" b="1" dirty="0" smtClean="0"/>
              <a:t>» (Городской методический центр).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Объект 3" descr="C:\Users\1\Desktop\Безымянный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3" y="1935163"/>
            <a:ext cx="7807253" cy="4389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151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1092</TotalTime>
  <Words>83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PowerPoint</vt:lpstr>
      <vt:lpstr>1). interneturok.ru</vt:lpstr>
      <vt:lpstr>Презентация PowerPoint</vt:lpstr>
      <vt:lpstr>Можно посмотреть видеоурок, читать конспект урока, закрепить знания при помощи тренажера, пройти тест.</vt:lpstr>
      <vt:lpstr>2) iu.ru от «Инфоурок»</vt:lpstr>
      <vt:lpstr>3)Российская электронная школа</vt:lpstr>
      <vt:lpstr>Презентация PowerPoint</vt:lpstr>
      <vt:lpstr>Презентация PowerPoint</vt:lpstr>
      <vt:lpstr> 4). Образовательный сайт «Дистанционное и электронное обучение» (Городской методический центр). 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о</cp:lastModifiedBy>
  <cp:revision>129</cp:revision>
  <dcterms:created xsi:type="dcterms:W3CDTF">2011-01-22T07:19:45Z</dcterms:created>
  <dcterms:modified xsi:type="dcterms:W3CDTF">2022-01-27T17:45:19Z</dcterms:modified>
</cp:coreProperties>
</file>